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104383-D373-4ED8-FE22-1753B2B53470}" name="Morgan Schreurs" initials="MS" userId="Morgan Schreurs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>
        <p:scale>
          <a:sx n="69" d="100"/>
          <a:sy n="69" d="100"/>
        </p:scale>
        <p:origin x="32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theme" Target="theme/theme1.xml" Id="rId8" /><Relationship Type="http://schemas.openxmlformats.org/officeDocument/2006/relationships/slide" Target="slides/slide2.xml" Id="rId3" /><Relationship Type="http://schemas.openxmlformats.org/officeDocument/2006/relationships/viewProps" Target="viewProps.xml" Id="rId7" /><Relationship Type="http://schemas.openxmlformats.org/officeDocument/2006/relationships/slide" Target="slides/slide1.xml" Id="rId2" /><Relationship Type="http://schemas.openxmlformats.org/officeDocument/2006/relationships/slideMaster" Target="slideMasters/slideMaster1.xml" Id="rId1" /><Relationship Type="http://schemas.openxmlformats.org/officeDocument/2006/relationships/presProps" Target="presProps.xml" Id="rId6" /><Relationship Type="http://schemas.openxmlformats.org/officeDocument/2006/relationships/slide" Target="slides/slide4.xml" Id="rId5" /><Relationship Type="http://schemas.microsoft.com/office/2018/10/relationships/authors" Target="authors.xml" Id="rId10" /><Relationship Type="http://schemas.openxmlformats.org/officeDocument/2006/relationships/slide" Target="slides/slide3.xml" Id="rId4" /><Relationship Type="http://schemas.openxmlformats.org/officeDocument/2006/relationships/tableStyles" Target="tableStyles.xml" Id="rId9" /><Relationship Type="http://schemas.openxmlformats.org/officeDocument/2006/relationships/customXml" Target="/customXML/item.xml" Id="imanage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8F7FE-F3BE-CEAC-DF78-9771C15E66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C1C6F1-B8C5-F314-8F65-A2E512AD92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BC6EE5-0299-C2FE-C09B-7ACD44D6F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544AE-23C8-4AF7-B0D8-901E3201A85A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060001-770B-016C-611E-7BC2A3D79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27FA7B-FEE9-9E7B-C641-EA32AF68F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C3C80-278E-4199-855A-C9675DCCE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18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C3FF94-99AB-AB14-43C2-CFA72E954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88636A-F25B-9D64-9A34-315B700C7D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26A652-A0C4-DB45-E2D1-BF9767D24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544AE-23C8-4AF7-B0D8-901E3201A85A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BACAE0-5755-DD60-A343-4F11A8AF9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CAD815-048C-C2EF-A8F5-600066D5B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C3C80-278E-4199-855A-C9675DCCE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795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F245C22-2D2D-600C-5D98-B0E38D52F8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75F9AF-3413-6AFB-2168-B137D98FFF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CBBD62-BF57-B3A2-7875-2CD9C8A48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544AE-23C8-4AF7-B0D8-901E3201A85A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E21666-1D07-C101-B8A9-D3B13A6E9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449E9F-6AA7-9EB6-DBFE-40A4A6B03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C3C80-278E-4199-855A-C9675DCCE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517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5844C0-6E46-7712-9081-054F35E2B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924E17-3049-1193-AF18-D1BC993CAE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920910-35E0-BDD5-4917-6EE85785A2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544AE-23C8-4AF7-B0D8-901E3201A85A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FD61D6-4F18-89FB-201D-718C42B93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EE72A3-EDF6-6FC8-A2B2-F02D74C47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C3C80-278E-4199-855A-C9675DCCE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753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223C20-1A0D-04E5-BD64-609E15512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6A1AF3-29F9-89DE-477A-4F680EDF6E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FBB6C4-3E0B-8FB0-E470-0DD889311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544AE-23C8-4AF7-B0D8-901E3201A85A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72172C-EF17-57D3-F1B0-1E8DF5F90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BF4A92-F94C-6226-E13B-2060728B5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C3C80-278E-4199-855A-C9675DCCE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949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FB43B-B3BB-BED7-3B81-02B0749CDA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8E411A-4D05-AA63-2198-AFD012A841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9E1EE3-A040-1AAC-D68C-64C7E9CCE4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0B346B-391E-5114-AF08-C5D52B3F7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544AE-23C8-4AF7-B0D8-901E3201A85A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E775C6-C715-3E25-A78C-BC149C68C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538B25-3EAC-E0A4-7270-32EFD1989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C3C80-278E-4199-855A-C9675DCCE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405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F70A7D-2889-517A-B856-22B9ECEF86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AF79B9-A3E4-AE1F-AEA1-15089E3B67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39D18A-0D2E-3C4F-3CFC-E7256D1DB8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65F120-DC0A-6C91-1553-9833DB2295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5F4E51D-AA2C-84C5-3193-F91A21ACBC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4D58F40-4963-C4AA-04F6-345E517D5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544AE-23C8-4AF7-B0D8-901E3201A85A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36A33E4-4965-6B3C-7329-4A250DB00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F115BA4-21D4-DC8C-2651-B128F83D0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C3C80-278E-4199-855A-C9675DCCE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808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92EB01-8A8E-BA77-646C-41C174C7E6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732609-5C5D-3DA3-2B9B-94D4F676D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544AE-23C8-4AF7-B0D8-901E3201A85A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AB7EAC-2AC2-3E20-B7E7-270D4179D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B14080-17AC-EBA6-9C0C-7D2B6B12B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C3C80-278E-4199-855A-C9675DCCE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646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055238-17B1-3E54-6A82-230F8AF818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544AE-23C8-4AF7-B0D8-901E3201A85A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F59DDE-9F75-5837-EA6C-9473BBD55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F24075-348B-CD5C-90C9-20155CBBF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C3C80-278E-4199-855A-C9675DCCE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601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BB91F6-2264-1490-4F8C-4D2CA1095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BB243F-1BE9-9F14-0C8E-3030A4477C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32DAFE-1F3F-A428-E97E-1CCDFB46D6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1ECAE6-C44E-6BB1-7800-2F41FB533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544AE-23C8-4AF7-B0D8-901E3201A85A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EAA8D0-D7EB-4B7B-26AF-857F941BC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E18A4D-1A20-126F-6933-7896926D0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C3C80-278E-4199-855A-C9675DCCE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142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D96E28-6912-BB84-EA7A-4429E31DF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FAB942-1E84-5523-CA42-001D9EB2E1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5CD5DB-9D53-86E1-18AC-33B1C0312C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301EE8-3AE6-6CE8-3804-9D4C2A0B4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544AE-23C8-4AF7-B0D8-901E3201A85A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63E2B5-1878-91EF-B708-D00C9336D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5D075C-BEE1-0AFD-ED25-994233FDF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C3C80-278E-4199-855A-C9675DCCE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3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E61CB3D-D576-D44A-D0C8-13275255C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C1AC72-1E08-5870-04CA-F05FB30132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C579FF-19D0-6E91-8A7B-A2CDF74A5F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BD544AE-23C8-4AF7-B0D8-901E3201A85A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2B84C4-201A-D396-EA57-97A2570A19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C877E6-2971-7B56-A81E-3476AC43CC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4C3C80-278E-4199-855A-C9675DCCE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081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68AF5748-FED8-45BA-8631-26D1D10F32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2D725C-A277-4C1A-3739-06DF409D1F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0" y="922055"/>
            <a:ext cx="4023361" cy="3404442"/>
          </a:xfrm>
        </p:spPr>
        <p:txBody>
          <a:bodyPr anchor="b">
            <a:normAutofit/>
          </a:bodyPr>
          <a:lstStyle/>
          <a:p>
            <a:pPr algn="l"/>
            <a:r>
              <a:rPr lang="en-US" sz="2800" b="1" dirty="0">
                <a:latin typeface="Avenir Next LT Pro Demi" panose="020B0704020202020204" pitchFamily="34" charset="0"/>
                <a:cs typeface="Aldhabi" panose="020F0502020204030204" pitchFamily="2" charset="-78"/>
              </a:rPr>
              <a:t>World War II Women’s Memorial Location Act </a:t>
            </a:r>
            <a:br>
              <a:rPr lang="en-US" sz="2800" dirty="0">
                <a:latin typeface="Avenir Next LT Pro Demi" panose="020B0704020202020204" pitchFamily="34" charset="0"/>
                <a:cs typeface="Aldhabi" panose="020F0502020204030204" pitchFamily="2" charset="-78"/>
              </a:rPr>
            </a:br>
            <a:r>
              <a:rPr lang="en-US" sz="2800" dirty="0">
                <a:latin typeface="Avenir Next LT Pro Demi" panose="020B0704020202020204" pitchFamily="34" charset="0"/>
                <a:cs typeface="Aldhabi" panose="020F0502020204030204" pitchFamily="2" charset="-78"/>
              </a:rPr>
              <a:t>(H.R.2290/S.1088)</a:t>
            </a:r>
            <a:br>
              <a:rPr lang="en-US" sz="2800" dirty="0">
                <a:latin typeface="Avenir Next LT Pro Demi" panose="020B0704020202020204" pitchFamily="34" charset="0"/>
                <a:cs typeface="Aldhabi" panose="020F0502020204030204" pitchFamily="2" charset="-78"/>
              </a:rPr>
            </a:br>
            <a:br>
              <a:rPr lang="en-US" sz="2400" dirty="0">
                <a:latin typeface="Avenir Next LT Pro Demi" panose="020B0704020202020204" pitchFamily="34" charset="0"/>
                <a:cs typeface="Aldhabi" panose="020F0502020204030204" pitchFamily="2" charset="-78"/>
              </a:rPr>
            </a:br>
            <a:br>
              <a:rPr lang="en-US" sz="2400" dirty="0">
                <a:latin typeface="Avenir Next LT Pro Demi" panose="020B0704020202020204" pitchFamily="34" charset="0"/>
                <a:cs typeface="Aldhabi" panose="020F0502020204030204" pitchFamily="2" charset="-78"/>
              </a:rPr>
            </a:br>
            <a:r>
              <a:rPr lang="en-US" sz="2400" dirty="0">
                <a:latin typeface="Avenir Next LT Pro Demi" panose="020B0704020202020204" pitchFamily="34" charset="0"/>
                <a:cs typeface="Aldhabi" panose="020F0502020204030204" pitchFamily="2" charset="-78"/>
              </a:rPr>
              <a:t>National Capital Memorial Advisory Commission (NCMAC)</a:t>
            </a:r>
            <a:br>
              <a:rPr lang="en-US" sz="2400" dirty="0">
                <a:latin typeface="Avenir Next LT Pro Demi" panose="020B0704020202020204" pitchFamily="34" charset="0"/>
                <a:cs typeface="Aldhabi" panose="020F0502020204030204" pitchFamily="2" charset="-78"/>
              </a:rPr>
            </a:br>
            <a:r>
              <a:rPr lang="en-US" sz="2400" dirty="0">
                <a:latin typeface="Avenir Next LT Pro Demi" panose="020B0704020202020204" pitchFamily="34" charset="0"/>
                <a:cs typeface="Aldhabi" panose="020F0502020204030204" pitchFamily="2" charset="-78"/>
              </a:rPr>
              <a:t>May 12, 2025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9F1B07E-C8A6-B288-EFE9-2F9657F18C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9321" y="1853902"/>
            <a:ext cx="6477341" cy="27113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488075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ACA795D-8C68-824A-D68E-4300C0C88C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017" y="1335404"/>
            <a:ext cx="7539835" cy="5053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C6420FD-D65B-478D-C8FD-0FFA3EA6D0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6310" y="3704910"/>
            <a:ext cx="3322320" cy="26838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3617E558-D720-6D13-342B-1364E0752A77}"/>
              </a:ext>
            </a:extLst>
          </p:cNvPr>
          <p:cNvSpPr txBox="1">
            <a:spLocks/>
          </p:cNvSpPr>
          <p:nvPr/>
        </p:nvSpPr>
        <p:spPr>
          <a:xfrm>
            <a:off x="272143" y="446308"/>
            <a:ext cx="10515600" cy="7778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latin typeface="Avenir Next LT Pro Demi" panose="020B0704020202020204" pitchFamily="34" charset="0"/>
              </a:rPr>
              <a:t>Sites with Strongest Nexus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DBBC8B0-622D-7BE4-A3D8-F9AFF36F13A4}"/>
              </a:ext>
            </a:extLst>
          </p:cNvPr>
          <p:cNvSpPr txBox="1">
            <a:spLocks/>
          </p:cNvSpPr>
          <p:nvPr/>
        </p:nvSpPr>
        <p:spPr>
          <a:xfrm>
            <a:off x="8332470" y="1663860"/>
            <a:ext cx="3082290" cy="6858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solidFill>
                  <a:srgbClr val="FF0000"/>
                </a:solidFill>
                <a:latin typeface="Avenir Next LT Pro Demi" panose="020B0704020202020204" pitchFamily="34" charset="0"/>
              </a:rPr>
              <a:t>A. </a:t>
            </a:r>
            <a:r>
              <a:rPr lang="en-US" sz="2000" dirty="0">
                <a:latin typeface="Avenir Next LT Pro Demi" panose="020B0704020202020204" pitchFamily="34" charset="0"/>
              </a:rPr>
              <a:t>Adjacent to the WWII </a:t>
            </a:r>
          </a:p>
          <a:p>
            <a:r>
              <a:rPr lang="en-US" sz="2000" dirty="0">
                <a:latin typeface="Avenir Next LT Pro Demi" panose="020B0704020202020204" pitchFamily="34" charset="0"/>
              </a:rPr>
              <a:t>    Memorial 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8628C97-6565-7755-8DC8-C5C81208912B}"/>
              </a:ext>
            </a:extLst>
          </p:cNvPr>
          <p:cNvSpPr txBox="1">
            <a:spLocks/>
          </p:cNvSpPr>
          <p:nvPr/>
        </p:nvSpPr>
        <p:spPr>
          <a:xfrm>
            <a:off x="8332470" y="2460392"/>
            <a:ext cx="3492737" cy="138539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solidFill>
                  <a:srgbClr val="FF0000"/>
                </a:solidFill>
                <a:latin typeface="Avenir Next LT Pro Demi" panose="020B0704020202020204" pitchFamily="34" charset="0"/>
              </a:rPr>
              <a:t>B. </a:t>
            </a:r>
            <a:r>
              <a:rPr lang="en-US" sz="2000" dirty="0">
                <a:latin typeface="Avenir Next LT Pro Demi" panose="020B0704020202020204" pitchFamily="34" charset="0"/>
              </a:rPr>
              <a:t>Constitution Gardens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CB5B01C-9B27-10C3-FCE2-8BFADA25D8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75470" y="310863"/>
            <a:ext cx="2251734" cy="9425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AACF5A5-459A-3A5D-59FF-5FA66D295596}"/>
              </a:ext>
            </a:extLst>
          </p:cNvPr>
          <p:cNvSpPr txBox="1">
            <a:spLocks/>
          </p:cNvSpPr>
          <p:nvPr/>
        </p:nvSpPr>
        <p:spPr>
          <a:xfrm>
            <a:off x="8640737" y="2749797"/>
            <a:ext cx="3322320" cy="8065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>
                <a:latin typeface="Avenir Next LT Pro Demi" panose="020B0704020202020204" pitchFamily="34" charset="0"/>
              </a:rPr>
              <a:t>Civilian women worked in the temporary munitions and Navy buildings during WWII.  Walkable to the WWII Memorial.</a:t>
            </a:r>
          </a:p>
        </p:txBody>
      </p:sp>
    </p:spTree>
    <p:extLst>
      <p:ext uri="{BB962C8B-B14F-4D97-AF65-F5344CB8AC3E}">
        <p14:creationId xmlns:p14="http://schemas.microsoft.com/office/powerpoint/2010/main" val="479497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E06E54-6197-05ED-8CE0-C6813E3E9080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7778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latin typeface="Avenir Next LT Pro Demi" panose="020B0704020202020204" pitchFamily="34" charset="0"/>
              </a:rPr>
              <a:t>Bill Text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DFF9C7D-C1C8-7E24-EBB1-B1E07F2344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818370">
            <a:off x="4448319" y="2384019"/>
            <a:ext cx="2890932" cy="37258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7F53007-0C50-093D-81CB-C9DFBD1B7F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380" y="2046585"/>
            <a:ext cx="2999541" cy="38791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0FD27C6-E883-AF40-12E8-654AC809B9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823080">
            <a:off x="650121" y="2284413"/>
            <a:ext cx="2966519" cy="3830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C08F82D-B2AC-23F8-DAA3-597622660B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75470" y="310863"/>
            <a:ext cx="2251734" cy="9425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2643A5C-A5B3-FDAA-071A-87EE17AD4C1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31780" y="2540000"/>
            <a:ext cx="5480636" cy="2816989"/>
          </a:xfrm>
          <a:custGeom>
            <a:avLst/>
            <a:gdLst>
              <a:gd name="connsiteX0" fmla="*/ 0 w 5480636"/>
              <a:gd name="connsiteY0" fmla="*/ 0 h 2816989"/>
              <a:gd name="connsiteX1" fmla="*/ 383645 w 5480636"/>
              <a:gd name="connsiteY1" fmla="*/ 0 h 2816989"/>
              <a:gd name="connsiteX2" fmla="*/ 822095 w 5480636"/>
              <a:gd name="connsiteY2" fmla="*/ 0 h 2816989"/>
              <a:gd name="connsiteX3" fmla="*/ 1370159 w 5480636"/>
              <a:gd name="connsiteY3" fmla="*/ 0 h 2816989"/>
              <a:gd name="connsiteX4" fmla="*/ 1973029 w 5480636"/>
              <a:gd name="connsiteY4" fmla="*/ 0 h 2816989"/>
              <a:gd name="connsiteX5" fmla="*/ 2575899 w 5480636"/>
              <a:gd name="connsiteY5" fmla="*/ 0 h 2816989"/>
              <a:gd name="connsiteX6" fmla="*/ 3123963 w 5480636"/>
              <a:gd name="connsiteY6" fmla="*/ 0 h 2816989"/>
              <a:gd name="connsiteX7" fmla="*/ 3726832 w 5480636"/>
              <a:gd name="connsiteY7" fmla="*/ 0 h 2816989"/>
              <a:gd name="connsiteX8" fmla="*/ 4220090 w 5480636"/>
              <a:gd name="connsiteY8" fmla="*/ 0 h 2816989"/>
              <a:gd name="connsiteX9" fmla="*/ 4713347 w 5480636"/>
              <a:gd name="connsiteY9" fmla="*/ 0 h 2816989"/>
              <a:gd name="connsiteX10" fmla="*/ 5480636 w 5480636"/>
              <a:gd name="connsiteY10" fmla="*/ 0 h 2816989"/>
              <a:gd name="connsiteX11" fmla="*/ 5480636 w 5480636"/>
              <a:gd name="connsiteY11" fmla="*/ 507058 h 2816989"/>
              <a:gd name="connsiteX12" fmla="*/ 5480636 w 5480636"/>
              <a:gd name="connsiteY12" fmla="*/ 1014116 h 2816989"/>
              <a:gd name="connsiteX13" fmla="*/ 5480636 w 5480636"/>
              <a:gd name="connsiteY13" fmla="*/ 1633854 h 2816989"/>
              <a:gd name="connsiteX14" fmla="*/ 5480636 w 5480636"/>
              <a:gd name="connsiteY14" fmla="*/ 2140912 h 2816989"/>
              <a:gd name="connsiteX15" fmla="*/ 5480636 w 5480636"/>
              <a:gd name="connsiteY15" fmla="*/ 2816989 h 2816989"/>
              <a:gd name="connsiteX16" fmla="*/ 5096991 w 5480636"/>
              <a:gd name="connsiteY16" fmla="*/ 2816989 h 2816989"/>
              <a:gd name="connsiteX17" fmla="*/ 4603734 w 5480636"/>
              <a:gd name="connsiteY17" fmla="*/ 2816989 h 2816989"/>
              <a:gd name="connsiteX18" fmla="*/ 4110477 w 5480636"/>
              <a:gd name="connsiteY18" fmla="*/ 2816989 h 2816989"/>
              <a:gd name="connsiteX19" fmla="*/ 3562413 w 5480636"/>
              <a:gd name="connsiteY19" fmla="*/ 2816989 h 2816989"/>
              <a:gd name="connsiteX20" fmla="*/ 2959543 w 5480636"/>
              <a:gd name="connsiteY20" fmla="*/ 2816989 h 2816989"/>
              <a:gd name="connsiteX21" fmla="*/ 2356673 w 5480636"/>
              <a:gd name="connsiteY21" fmla="*/ 2816989 h 2816989"/>
              <a:gd name="connsiteX22" fmla="*/ 1753804 w 5480636"/>
              <a:gd name="connsiteY22" fmla="*/ 2816989 h 2816989"/>
              <a:gd name="connsiteX23" fmla="*/ 1315353 w 5480636"/>
              <a:gd name="connsiteY23" fmla="*/ 2816989 h 2816989"/>
              <a:gd name="connsiteX24" fmla="*/ 657676 w 5480636"/>
              <a:gd name="connsiteY24" fmla="*/ 2816989 h 2816989"/>
              <a:gd name="connsiteX25" fmla="*/ 0 w 5480636"/>
              <a:gd name="connsiteY25" fmla="*/ 2816989 h 2816989"/>
              <a:gd name="connsiteX26" fmla="*/ 0 w 5480636"/>
              <a:gd name="connsiteY26" fmla="*/ 2225421 h 2816989"/>
              <a:gd name="connsiteX27" fmla="*/ 0 w 5480636"/>
              <a:gd name="connsiteY27" fmla="*/ 1662024 h 2816989"/>
              <a:gd name="connsiteX28" fmla="*/ 0 w 5480636"/>
              <a:gd name="connsiteY28" fmla="*/ 1126796 h 2816989"/>
              <a:gd name="connsiteX29" fmla="*/ 0 w 5480636"/>
              <a:gd name="connsiteY29" fmla="*/ 563398 h 2816989"/>
              <a:gd name="connsiteX30" fmla="*/ 0 w 5480636"/>
              <a:gd name="connsiteY30" fmla="*/ 0 h 281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5480636" h="2816989" fill="none" extrusionOk="0">
                <a:moveTo>
                  <a:pt x="0" y="0"/>
                </a:moveTo>
                <a:cubicBezTo>
                  <a:pt x="112527" y="-13762"/>
                  <a:pt x="198576" y="35538"/>
                  <a:pt x="383645" y="0"/>
                </a:cubicBezTo>
                <a:cubicBezTo>
                  <a:pt x="568715" y="-35538"/>
                  <a:pt x="733914" y="51918"/>
                  <a:pt x="822095" y="0"/>
                </a:cubicBezTo>
                <a:cubicBezTo>
                  <a:pt x="910276" y="-51918"/>
                  <a:pt x="1124862" y="24855"/>
                  <a:pt x="1370159" y="0"/>
                </a:cubicBezTo>
                <a:cubicBezTo>
                  <a:pt x="1615456" y="-24855"/>
                  <a:pt x="1688929" y="5990"/>
                  <a:pt x="1973029" y="0"/>
                </a:cubicBezTo>
                <a:cubicBezTo>
                  <a:pt x="2257129" y="-5990"/>
                  <a:pt x="2371181" y="40589"/>
                  <a:pt x="2575899" y="0"/>
                </a:cubicBezTo>
                <a:cubicBezTo>
                  <a:pt x="2780617" y="-40589"/>
                  <a:pt x="2975518" y="9840"/>
                  <a:pt x="3123963" y="0"/>
                </a:cubicBezTo>
                <a:cubicBezTo>
                  <a:pt x="3272408" y="-9840"/>
                  <a:pt x="3559375" y="485"/>
                  <a:pt x="3726832" y="0"/>
                </a:cubicBezTo>
                <a:cubicBezTo>
                  <a:pt x="3894289" y="-485"/>
                  <a:pt x="4068007" y="2342"/>
                  <a:pt x="4220090" y="0"/>
                </a:cubicBezTo>
                <a:cubicBezTo>
                  <a:pt x="4372173" y="-2342"/>
                  <a:pt x="4486085" y="29026"/>
                  <a:pt x="4713347" y="0"/>
                </a:cubicBezTo>
                <a:cubicBezTo>
                  <a:pt x="4940609" y="-29026"/>
                  <a:pt x="5110381" y="52391"/>
                  <a:pt x="5480636" y="0"/>
                </a:cubicBezTo>
                <a:cubicBezTo>
                  <a:pt x="5507978" y="241688"/>
                  <a:pt x="5443285" y="334140"/>
                  <a:pt x="5480636" y="507058"/>
                </a:cubicBezTo>
                <a:cubicBezTo>
                  <a:pt x="5517987" y="679976"/>
                  <a:pt x="5451328" y="815855"/>
                  <a:pt x="5480636" y="1014116"/>
                </a:cubicBezTo>
                <a:cubicBezTo>
                  <a:pt x="5509944" y="1212377"/>
                  <a:pt x="5424515" y="1503527"/>
                  <a:pt x="5480636" y="1633854"/>
                </a:cubicBezTo>
                <a:cubicBezTo>
                  <a:pt x="5536757" y="1764181"/>
                  <a:pt x="5452446" y="1917728"/>
                  <a:pt x="5480636" y="2140912"/>
                </a:cubicBezTo>
                <a:cubicBezTo>
                  <a:pt x="5508826" y="2364096"/>
                  <a:pt x="5400007" y="2493549"/>
                  <a:pt x="5480636" y="2816989"/>
                </a:cubicBezTo>
                <a:cubicBezTo>
                  <a:pt x="5392770" y="2819378"/>
                  <a:pt x="5199350" y="2795136"/>
                  <a:pt x="5096991" y="2816989"/>
                </a:cubicBezTo>
                <a:cubicBezTo>
                  <a:pt x="4994632" y="2838842"/>
                  <a:pt x="4818563" y="2796261"/>
                  <a:pt x="4603734" y="2816989"/>
                </a:cubicBezTo>
                <a:cubicBezTo>
                  <a:pt x="4388905" y="2837717"/>
                  <a:pt x="4251764" y="2776363"/>
                  <a:pt x="4110477" y="2816989"/>
                </a:cubicBezTo>
                <a:cubicBezTo>
                  <a:pt x="3969190" y="2857615"/>
                  <a:pt x="3804324" y="2786569"/>
                  <a:pt x="3562413" y="2816989"/>
                </a:cubicBezTo>
                <a:cubicBezTo>
                  <a:pt x="3320502" y="2847409"/>
                  <a:pt x="3165801" y="2790487"/>
                  <a:pt x="2959543" y="2816989"/>
                </a:cubicBezTo>
                <a:cubicBezTo>
                  <a:pt x="2753285" y="2843491"/>
                  <a:pt x="2570695" y="2804319"/>
                  <a:pt x="2356673" y="2816989"/>
                </a:cubicBezTo>
                <a:cubicBezTo>
                  <a:pt x="2142651" y="2829659"/>
                  <a:pt x="1889166" y="2797369"/>
                  <a:pt x="1753804" y="2816989"/>
                </a:cubicBezTo>
                <a:cubicBezTo>
                  <a:pt x="1618442" y="2836609"/>
                  <a:pt x="1518247" y="2781922"/>
                  <a:pt x="1315353" y="2816989"/>
                </a:cubicBezTo>
                <a:cubicBezTo>
                  <a:pt x="1112459" y="2852056"/>
                  <a:pt x="825851" y="2802292"/>
                  <a:pt x="657676" y="2816989"/>
                </a:cubicBezTo>
                <a:cubicBezTo>
                  <a:pt x="489501" y="2831686"/>
                  <a:pt x="306740" y="2811830"/>
                  <a:pt x="0" y="2816989"/>
                </a:cubicBezTo>
                <a:cubicBezTo>
                  <a:pt x="-14607" y="2550306"/>
                  <a:pt x="39395" y="2495176"/>
                  <a:pt x="0" y="2225421"/>
                </a:cubicBezTo>
                <a:cubicBezTo>
                  <a:pt x="-39395" y="1955666"/>
                  <a:pt x="1952" y="1933471"/>
                  <a:pt x="0" y="1662024"/>
                </a:cubicBezTo>
                <a:cubicBezTo>
                  <a:pt x="-1952" y="1390577"/>
                  <a:pt x="57446" y="1358991"/>
                  <a:pt x="0" y="1126796"/>
                </a:cubicBezTo>
                <a:cubicBezTo>
                  <a:pt x="-57446" y="894601"/>
                  <a:pt x="55092" y="803081"/>
                  <a:pt x="0" y="563398"/>
                </a:cubicBezTo>
                <a:cubicBezTo>
                  <a:pt x="-55092" y="323715"/>
                  <a:pt x="14263" y="264101"/>
                  <a:pt x="0" y="0"/>
                </a:cubicBezTo>
                <a:close/>
              </a:path>
              <a:path w="5480636" h="2816989" stroke="0" extrusionOk="0">
                <a:moveTo>
                  <a:pt x="0" y="0"/>
                </a:moveTo>
                <a:cubicBezTo>
                  <a:pt x="126962" y="-60568"/>
                  <a:pt x="328407" y="36214"/>
                  <a:pt x="548064" y="0"/>
                </a:cubicBezTo>
                <a:cubicBezTo>
                  <a:pt x="767721" y="-36214"/>
                  <a:pt x="883764" y="16659"/>
                  <a:pt x="1150934" y="0"/>
                </a:cubicBezTo>
                <a:cubicBezTo>
                  <a:pt x="1418104" y="-16659"/>
                  <a:pt x="1473234" y="55161"/>
                  <a:pt x="1753804" y="0"/>
                </a:cubicBezTo>
                <a:cubicBezTo>
                  <a:pt x="2034374" y="-55161"/>
                  <a:pt x="2203606" y="56135"/>
                  <a:pt x="2411480" y="0"/>
                </a:cubicBezTo>
                <a:cubicBezTo>
                  <a:pt x="2619354" y="-56135"/>
                  <a:pt x="2719490" y="47500"/>
                  <a:pt x="2904737" y="0"/>
                </a:cubicBezTo>
                <a:cubicBezTo>
                  <a:pt x="3089984" y="-47500"/>
                  <a:pt x="3154563" y="4677"/>
                  <a:pt x="3343188" y="0"/>
                </a:cubicBezTo>
                <a:cubicBezTo>
                  <a:pt x="3531813" y="-4677"/>
                  <a:pt x="3720827" y="48971"/>
                  <a:pt x="3891252" y="0"/>
                </a:cubicBezTo>
                <a:cubicBezTo>
                  <a:pt x="4061677" y="-48971"/>
                  <a:pt x="4318790" y="45364"/>
                  <a:pt x="4439315" y="0"/>
                </a:cubicBezTo>
                <a:cubicBezTo>
                  <a:pt x="4559840" y="-45364"/>
                  <a:pt x="5059923" y="69300"/>
                  <a:pt x="5480636" y="0"/>
                </a:cubicBezTo>
                <a:cubicBezTo>
                  <a:pt x="5513106" y="139983"/>
                  <a:pt x="5416916" y="335471"/>
                  <a:pt x="5480636" y="535228"/>
                </a:cubicBezTo>
                <a:cubicBezTo>
                  <a:pt x="5544356" y="734985"/>
                  <a:pt x="5454095" y="883822"/>
                  <a:pt x="5480636" y="1126796"/>
                </a:cubicBezTo>
                <a:cubicBezTo>
                  <a:pt x="5507177" y="1369770"/>
                  <a:pt x="5445642" y="1370587"/>
                  <a:pt x="5480636" y="1605684"/>
                </a:cubicBezTo>
                <a:cubicBezTo>
                  <a:pt x="5515630" y="1840781"/>
                  <a:pt x="5425888" y="1938702"/>
                  <a:pt x="5480636" y="2084572"/>
                </a:cubicBezTo>
                <a:cubicBezTo>
                  <a:pt x="5535384" y="2230442"/>
                  <a:pt x="5465903" y="2631652"/>
                  <a:pt x="5480636" y="2816989"/>
                </a:cubicBezTo>
                <a:cubicBezTo>
                  <a:pt x="5231197" y="2818014"/>
                  <a:pt x="5166564" y="2787308"/>
                  <a:pt x="4877766" y="2816989"/>
                </a:cubicBezTo>
                <a:cubicBezTo>
                  <a:pt x="4588968" y="2846670"/>
                  <a:pt x="4528500" y="2805323"/>
                  <a:pt x="4220090" y="2816989"/>
                </a:cubicBezTo>
                <a:cubicBezTo>
                  <a:pt x="3911680" y="2828655"/>
                  <a:pt x="3972094" y="2768234"/>
                  <a:pt x="3781639" y="2816989"/>
                </a:cubicBezTo>
                <a:cubicBezTo>
                  <a:pt x="3591184" y="2865744"/>
                  <a:pt x="3522155" y="2767381"/>
                  <a:pt x="3288382" y="2816989"/>
                </a:cubicBezTo>
                <a:cubicBezTo>
                  <a:pt x="3054609" y="2866597"/>
                  <a:pt x="3052389" y="2769815"/>
                  <a:pt x="2849931" y="2816989"/>
                </a:cubicBezTo>
                <a:cubicBezTo>
                  <a:pt x="2647473" y="2864163"/>
                  <a:pt x="2579957" y="2770142"/>
                  <a:pt x="2356673" y="2816989"/>
                </a:cubicBezTo>
                <a:cubicBezTo>
                  <a:pt x="2133389" y="2863836"/>
                  <a:pt x="2085876" y="2795215"/>
                  <a:pt x="1973029" y="2816989"/>
                </a:cubicBezTo>
                <a:cubicBezTo>
                  <a:pt x="1860182" y="2838763"/>
                  <a:pt x="1615421" y="2783944"/>
                  <a:pt x="1424965" y="2816989"/>
                </a:cubicBezTo>
                <a:cubicBezTo>
                  <a:pt x="1234509" y="2850034"/>
                  <a:pt x="1154910" y="2793521"/>
                  <a:pt x="931708" y="2816989"/>
                </a:cubicBezTo>
                <a:cubicBezTo>
                  <a:pt x="708506" y="2840457"/>
                  <a:pt x="697474" y="2775747"/>
                  <a:pt x="548064" y="2816989"/>
                </a:cubicBezTo>
                <a:cubicBezTo>
                  <a:pt x="398654" y="2858231"/>
                  <a:pt x="271070" y="2788508"/>
                  <a:pt x="0" y="2816989"/>
                </a:cubicBezTo>
                <a:cubicBezTo>
                  <a:pt x="-48066" y="2587554"/>
                  <a:pt x="8545" y="2357241"/>
                  <a:pt x="0" y="2197251"/>
                </a:cubicBezTo>
                <a:cubicBezTo>
                  <a:pt x="-8545" y="2037261"/>
                  <a:pt x="49892" y="1920432"/>
                  <a:pt x="0" y="1718363"/>
                </a:cubicBezTo>
                <a:cubicBezTo>
                  <a:pt x="-49892" y="1516294"/>
                  <a:pt x="67787" y="1289616"/>
                  <a:pt x="0" y="1098626"/>
                </a:cubicBezTo>
                <a:cubicBezTo>
                  <a:pt x="-67787" y="907636"/>
                  <a:pt x="5470" y="625977"/>
                  <a:pt x="0" y="478888"/>
                </a:cubicBezTo>
                <a:cubicBezTo>
                  <a:pt x="-5470" y="331799"/>
                  <a:pt x="21802" y="107395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772921920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</p:pic>
    </p:spTree>
    <p:extLst>
      <p:ext uri="{BB962C8B-B14F-4D97-AF65-F5344CB8AC3E}">
        <p14:creationId xmlns:p14="http://schemas.microsoft.com/office/powerpoint/2010/main" val="1411709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6F2B7D-DB94-D515-7E1D-6E1283C756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33705"/>
            <a:ext cx="10515600" cy="777875"/>
          </a:xfrm>
        </p:spPr>
        <p:txBody>
          <a:bodyPr/>
          <a:lstStyle/>
          <a:p>
            <a:pPr algn="ctr"/>
            <a:r>
              <a:rPr lang="en-US" dirty="0">
                <a:latin typeface="Avenir Next LT Pro Demi" panose="020B0704020202020204" pitchFamily="34" charset="0"/>
              </a:rPr>
              <a:t>“V” for Victory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1FE679C-7388-57EA-FDCB-D8CAA6A43E6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3413" b="29192"/>
          <a:stretch/>
        </p:blipFill>
        <p:spPr>
          <a:xfrm>
            <a:off x="464796" y="1392405"/>
            <a:ext cx="3684294" cy="20365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A88F2CD-4103-25A8-3BE5-B6F838FB30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0604" y="2692300"/>
            <a:ext cx="7125954" cy="30463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13ADD38-41FA-DCD7-BC65-241D0506E1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0245" y="3658520"/>
            <a:ext cx="2044279" cy="28343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0A958EC-F383-418E-11A1-41A1314E30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75470" y="310863"/>
            <a:ext cx="2251734" cy="9425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373477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item.xml>��< ? x m l   v e r s i o n = " 1 . 0 "   e n c o d i n g = " u t f - 1 6 " ? >  
 < p r o p e r t i e s   x m l n s = " h t t p : / / w w w . i m a n a g e . c o m / w o r k / x m l s c h e m a " >  
     < d o c u m e n t i d > D C ! 1 0 0 4 3 8 5 2 . 1 < / d o c u m e n t i d >  
     < s e n d e r i d > K R O V O Z A C R < / s e n d e r i d >  
     < s e n d e r e m a i l > C K R O V O Z A @ C O V . C O M < / s e n d e r e m a i l >  
     < l a s t m o d i f i e d > 2 0 2 5 - 0 5 - 0 5 T 1 5 : 1 0 : 0 5 . 0 0 0 0 0 0 0 - 0 4 : 0 0 < / l a s t m o d i f i e d >  
     < d a t a b a s e > D C < / d a t a b a s e >  
 < / p r o p e r t i e s > 
</file>

<file path=docProps/app.xml><?xml version="1.0" encoding="utf-8"?>
<Properties xmlns="http://schemas.openxmlformats.org/officeDocument/2006/extended-properties" xmlns:vt="http://schemas.openxmlformats.org/officeDocument/2006/docPropsVTypes">
  <Template>[Covington16x9]</Template>
  <TotalTime>151</TotalTime>
  <Words>77</Words>
  <Application>Microsoft Office PowerPoint</Application>
  <PresentationFormat>Widescreen</PresentationFormat>
  <Paragraphs>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Aptos</vt:lpstr>
      <vt:lpstr>Aptos Display</vt:lpstr>
      <vt:lpstr>Arial</vt:lpstr>
      <vt:lpstr>Avenir Next LT Pro Demi</vt:lpstr>
      <vt:lpstr>Calibri</vt:lpstr>
      <vt:lpstr>Office Theme</vt:lpstr>
      <vt:lpstr>World War II Women’s Memorial Location Act  (H.R.2290/S.1088)   National Capital Memorial Advisory Commission (NCMAC) May 12, 2025</vt:lpstr>
      <vt:lpstr>PowerPoint Presentation</vt:lpstr>
      <vt:lpstr>PowerPoint Presentation</vt:lpstr>
      <vt:lpstr>“V” for Victory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Krovoza, Charlotte</dc:creator>
  <cp:lastModifiedBy>Covington</cp:lastModifiedBy>
  <cp:revision>11</cp:revision>
  <dcterms:created xsi:type="dcterms:W3CDTF">2025-04-28T17:46:53Z</dcterms:created>
  <dcterms:modified xsi:type="dcterms:W3CDTF">2025-05-05T19:10:05Z</dcterms:modified>
</cp:coreProperties>
</file>